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8" r:id="rId2"/>
    <p:sldId id="39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C80F4-8965-759F-BCBE-D901D6046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CC767-BF04-E49E-AF02-6D40617E3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23794-F4EE-6316-B5F8-2A86ED23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1E810-620D-3599-60FA-B6BA489D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DBEE0-56B1-F80B-DF8C-75EC818D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85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E44A6-5B78-F914-C666-F6372BFD5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A46AB-27FF-7887-97C6-E7223A7FC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ACABC-F3CE-89CD-57F0-0E3C9161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1E1A2-DF5F-51D3-96BC-70D8DD2E1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40E96-EB87-8AFC-FE80-1BE76F9A4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67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25B76A-D402-EB56-0503-BDA244164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671C1-6296-DB87-7790-98D170C86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27ED-62F1-8BB5-568B-8FFEA63F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4817C-9052-0D69-0C60-380DC034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30505-16D1-0783-F35E-F40A90C1F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58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6EB4A-B292-2A37-5A76-6E8C55F47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3ADA6-A8DD-06EE-616C-4FD5B5B1F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F13B2-3506-4B25-C9AE-C78EE02E7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E27AF-EEE1-6611-2DAC-1610012F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F6DB1-BFA7-D1A1-3FF6-F2E186B36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E1958-C8B2-EA3A-38B0-FD24A90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FA2E6-8CBF-7675-4459-331CF160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0D2D9-E9C5-1A80-AA3B-CA5ABC0C1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AF1F1-5B0B-DA74-0001-8671D1B7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83623-118A-3C16-5FD0-53C2B5F2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7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9EE88-C3C0-7207-3D77-9984387F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1862-CA16-9010-1704-EFEC2777C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65679-E1C1-42B7-E136-F40CF4F0A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D7201-CA56-A355-ECC8-57C3660B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A378B-FAF4-6018-7974-85470560F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E4FCA-F522-2A84-0B60-EAC11D027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9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5B6E-B07E-8518-4CAA-E0C99B40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12625-F479-9EA8-B9E7-F3269EDDE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7FEDE-EAE4-CE50-029F-05A69022B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692944-7985-5831-38F0-D2FD46C9A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EDED2F-7F20-14DC-3B60-A799ADE41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3FE40-ED14-0178-37CC-1C613B8DE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1206D3-C560-4EC1-57F1-D5E67864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2A0BC6-05AD-6A0D-D3AA-C528F7627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38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CEFD-2D50-A912-9439-727A0A5EF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DF523B-9420-D6F0-D7F5-61930A20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F32B3-DEEF-1573-0706-E7CBC4B6F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9E484-14DB-5B9B-B0E6-E1811411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2BDD2-9DCB-C891-240B-BDB5D172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C752C-D35B-45C1-C1BE-5D4BA80B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5D917-DE1E-296A-C5A8-866FADC70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78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66E6D-1605-0F28-873B-1A4E9B2C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9CE90-7FA1-CACA-4E7B-F3AB2A32E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80A59-F138-2218-DE0B-A5AEAF56A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7400E-A4EC-E32E-1D16-AB5ACF3D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CACEB-97AC-D479-CEB1-20BB98CBE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6BC0A-58D5-4F87-EC1E-9B89B472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B18A6-CAED-50F2-C3C2-1B3EFD860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B7362D-F256-6B77-F30F-F7D87257F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054AC-2AA1-C7A9-09AC-CE1D4D8DA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FF266-F274-8601-549F-A4501A6AF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6EA55-3332-DE8E-8FAF-4561BDEE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20738-8E9C-B443-79A0-50A1ECA2E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45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1C738-D072-CE1E-B942-203A3C68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E69C8-419D-992F-441E-60B6ECEFA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6A91A-DCFA-6D41-AFA7-7A2A92BF1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450B88-1F01-456C-9176-E8509FCDD05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241CD-FC74-A274-FE8C-9859024A9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2DC75-1565-E8A0-FA1F-90B016FFD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CD6E92-BFBE-461A-BEE8-692A26E79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66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cceraid.org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occeraid.org.uk/line-u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51261" y="2851528"/>
            <a:ext cx="11900361" cy="1970918"/>
            <a:chOff x="1642604" y="55814"/>
            <a:chExt cx="9634262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9634262" cy="10456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7200" dirty="0">
                  <a:solidFill>
                    <a:sysClr val="windowText" lastClr="000000"/>
                  </a:solidFill>
                </a:rPr>
                <a:t>Tuesday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988436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395" y="203101"/>
              <a:ext cx="957998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523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2359F19-F4E0-FCFD-ABA1-06293C226DE3}"/>
              </a:ext>
            </a:extLst>
          </p:cNvPr>
          <p:cNvSpPr/>
          <p:nvPr/>
        </p:nvSpPr>
        <p:spPr>
          <a:xfrm>
            <a:off x="56822" y="92242"/>
            <a:ext cx="12071010" cy="65438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3200" b="1" u="sng" dirty="0"/>
              <a:t>Spiritual, Moral, Social and Cultural Development (SMSC)</a:t>
            </a:r>
          </a:p>
          <a:p>
            <a:pPr algn="ctr"/>
            <a:r>
              <a:rPr lang="en-GB" sz="3200" b="1" u="sng" dirty="0"/>
              <a:t>Awareness Days this week…</a:t>
            </a:r>
            <a:br>
              <a:rPr lang="en-GB" sz="3200" b="1" u="sng" dirty="0"/>
            </a:br>
            <a:r>
              <a:rPr lang="en-GB" sz="2400" i="1" dirty="0"/>
              <a:t>Click on the images or links for more information or activities.</a:t>
            </a:r>
            <a:br>
              <a:rPr lang="en-GB" b="1" u="sng" dirty="0"/>
            </a:br>
            <a:endParaRPr lang="en-GB" sz="2400" dirty="0">
              <a:latin typeface="Calibri"/>
              <a:ea typeface="Calibri"/>
              <a:cs typeface="Helvetic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C9CAB4-15FD-2838-7B8C-DF0B7CBDC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896" y="1879935"/>
            <a:ext cx="3167639" cy="1549065"/>
          </a:xfrm>
          <a:prstGeom prst="rect">
            <a:avLst/>
          </a:prstGeom>
        </p:spPr>
      </p:pic>
      <p:pic>
        <p:nvPicPr>
          <p:cNvPr id="1026" name="Picture 2" descr="See Tickets - Soccer Aid for UNICEF 2024 Tickets | Sunday, 09 Jun 2024 at  7:30 PM">
            <a:hlinkClick r:id="rId3"/>
            <a:extLst>
              <a:ext uri="{FF2B5EF4-FFF2-40B4-BE49-F238E27FC236}">
                <a16:creationId xmlns:a16="http://schemas.microsoft.com/office/drawing/2014/main" id="{403F8023-94BB-7239-8569-BEB56CBD6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198" y="179179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11DD7-4BB2-942A-268E-1754D3018204}"/>
              </a:ext>
            </a:extLst>
          </p:cNvPr>
          <p:cNvSpPr/>
          <p:nvPr/>
        </p:nvSpPr>
        <p:spPr>
          <a:xfrm>
            <a:off x="214839" y="3591051"/>
            <a:ext cx="6520220" cy="2757791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u="sng" dirty="0">
                <a:solidFill>
                  <a:schemeClr val="tx1"/>
                </a:solidFill>
              </a:rPr>
              <a:t>This week is National Volunteers Week. 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b="1" i="1" dirty="0">
                <a:solidFill>
                  <a:schemeClr val="tx1"/>
                </a:solidFill>
              </a:rPr>
              <a:t>What is volunteering?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Volunteering is when someone spends unpaid time doing something to benefit others.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Target this week…</a:t>
            </a:r>
          </a:p>
          <a:p>
            <a:r>
              <a:rPr lang="en-GB" sz="1600" dirty="0">
                <a:solidFill>
                  <a:schemeClr val="tx1"/>
                </a:solidFill>
              </a:rPr>
              <a:t>Each day, volunteer some of your time to help somebody. This might be helping somebody carry a heavy item, helping somebody to clear something away. If a member of staff recognises you volunteering your time, you will get a </a:t>
            </a:r>
            <a:r>
              <a:rPr lang="en-GB" sz="1600" b="1" dirty="0">
                <a:solidFill>
                  <a:schemeClr val="tx1"/>
                </a:solidFill>
              </a:rPr>
              <a:t>WOW moment!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3B3129A-D901-DA93-A3E4-7FB90F1A2208}"/>
              </a:ext>
            </a:extLst>
          </p:cNvPr>
          <p:cNvSpPr/>
          <p:nvPr/>
        </p:nvSpPr>
        <p:spPr>
          <a:xfrm>
            <a:off x="7771120" y="4724323"/>
            <a:ext cx="4075889" cy="162451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Soccer Aid is a football match which is played every year to raise funds and awareness for UNICEF. The teams are always a mixture of celebrities and ex-professional footballers. Who is playing? Click on this </a:t>
            </a:r>
            <a:r>
              <a:rPr lang="en-GB" sz="1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n-GB" sz="1400" dirty="0">
                <a:solidFill>
                  <a:schemeClr val="tx1"/>
                </a:solidFill>
              </a:rPr>
              <a:t> to find out if you know anybody!</a:t>
            </a:r>
          </a:p>
        </p:txBody>
      </p:sp>
    </p:spTree>
    <p:extLst>
      <p:ext uri="{BB962C8B-B14F-4D97-AF65-F5344CB8AC3E}">
        <p14:creationId xmlns:p14="http://schemas.microsoft.com/office/powerpoint/2010/main" val="153180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Stinson</dc:creator>
  <cp:lastModifiedBy>Matthew Stinson</cp:lastModifiedBy>
  <cp:revision>1</cp:revision>
  <dcterms:created xsi:type="dcterms:W3CDTF">2024-06-04T06:49:36Z</dcterms:created>
  <dcterms:modified xsi:type="dcterms:W3CDTF">2024-06-04T06:51:29Z</dcterms:modified>
</cp:coreProperties>
</file>