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9" r:id="rId2"/>
    <p:sldId id="4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366F5-6179-D153-7F71-37664B9FB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FC7EF-9A4D-AC65-7D3B-D9DD7AD16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BB42D-BD60-9523-8623-20278763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668C5-7FB7-6221-FEFC-20A8D713E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C3BEA-8470-5A7A-13FB-675E92C9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252D-1DCA-A89A-A3B3-6425913E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D5E07-36D9-7996-3B38-8AA6B72B4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AB514-346D-B447-1D87-99B1F724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EC146-74E0-1CB6-4BFE-9010953A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933CE-D9AB-490C-EBE5-C11DADD0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7AC12D-2065-B181-F46A-7631DF2DC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F2C6D-2B5D-3D42-2856-9A79D0971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0666C-A207-48EE-02D9-06A5D7074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55862-2D60-6BC1-3924-C7F4F9F3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666E6-A6AB-637A-C836-5254CC00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573E-3525-329B-DDA0-3CF5BE823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822FB-432F-6A9E-56A9-75274FBE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8EB6A-9D91-2850-B23A-70B17EE0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87703-F918-BC88-0485-13A777E48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41F6D-B7E0-09C7-D7AB-32E0BC57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6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E5A4-94B3-FD4B-D554-205315C56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4AADE-C96B-ABD5-821A-A3A480C47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5B742-1C74-46C9-CE37-22F1857E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1748-CDB0-C6AE-2C35-2C58FED6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EAE0F-27F5-969C-63D2-9FDF2B28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3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87F9-7826-3A7D-C3AB-5B6C9404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D96AD-7180-C233-A508-3DE1865D2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18363-726F-D1AD-5203-9F16054FF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D6A1D-B7CF-4624-417B-FB9B7689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79E82-9D6D-4978-C78E-E5E5C665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28022-1DE5-CA67-8949-4274D491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BE0EE-550C-D993-3081-3B7E4216A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8F3DC-133B-584E-8D00-C091A258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DD0C2-BDB1-8E17-B14A-2432FB358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C08C5-31AA-16B2-4DBA-637251409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23A4AB-EF25-68BA-CEC2-1F6F1D853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43A6A0-316C-9ED8-33DC-5DE6A9D0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FD489-63AB-1EA2-C390-D190FA4DE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C75C2E-987E-9359-DF97-81526537E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3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26AE0-44E4-3D32-7D11-D9607352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EDDBF-9654-DC79-D558-BB91F960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EDA36-C0CC-7A7D-4B1B-CCEB3023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51B3B-FD20-DE7D-A70A-1DD88FE1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5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3B26AE-A1B6-8F60-C9FF-E8BAF9AA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8AD2B-6521-79B4-5303-9CCEBAE2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94BCB-019F-432E-CE17-E5F9B9A1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0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DEEA-CC41-898E-56E3-2074C38F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F7C9-686B-DB09-BE73-2F4F81AD6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0207E-FE60-DD8C-D4A6-478505FBD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68C3B-9106-FCCC-28A7-D04A0376B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5A3C1-712D-F756-F42B-E35E51A4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52324-E04A-150B-5F2B-75C20D218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5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F355-1156-2E03-BA47-799F2BF4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130C34-D561-EBD4-E392-CE2AEEBB6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1F1D1-0C15-59C5-7110-F8C00D075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B3300-F3CF-6B34-4E36-478E2114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DCEC6-E2D2-6306-2993-E5D1B1EE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C9D86-BAD2-5BAC-14CC-6B3B4B3F1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05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D346C-6219-F438-96BC-115EB73BF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757E-6240-B1B1-345D-3C913DFA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2F89E-3BF7-8F59-D141-B11A26C82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077E87-CF60-4071-AE7E-B549D58790E2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6C5A6-4CEB-B24B-4569-698E7173F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7D7F-1AF9-27E3-C877-3537C70C0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6FB1D3-C711-4EAA-A1EE-F96C1A92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1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timeideas.com/activities/referendum" TargetMode="External"/><Relationship Id="rId3" Type="http://schemas.openxmlformats.org/officeDocument/2006/relationships/hyperlink" Target="https://www.educationquizzes.com/pshe/" TargetMode="External"/><Relationship Id="rId7" Type="http://schemas.openxmlformats.org/officeDocument/2006/relationships/hyperlink" Target="https://oxplore.org/" TargetMode="External"/><Relationship Id="rId2" Type="http://schemas.openxmlformats.org/officeDocument/2006/relationships/hyperlink" Target="https://saferinternet.org.uk/guide-and-resource/teachers-and-school-staff/teaching-resource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timeideas.com/news" TargetMode="External"/><Relationship Id="rId5" Type="http://schemas.openxmlformats.org/officeDocument/2006/relationships/hyperlink" Target="https://psychcentral.com/health/coercive-control#tips-to-cope" TargetMode="External"/><Relationship Id="rId4" Type="http://schemas.openxmlformats.org/officeDocument/2006/relationships/hyperlink" Target="https://www.health.nsw.gov.au/sexualhealth/Pages/making-healthy-choice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Wednesday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834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C6F0797-0AE5-B73A-5B19-B3957847DADE}"/>
              </a:ext>
            </a:extLst>
          </p:cNvPr>
          <p:cNvSpPr/>
          <p:nvPr/>
        </p:nvSpPr>
        <p:spPr>
          <a:xfrm>
            <a:off x="230187" y="121328"/>
            <a:ext cx="11586101" cy="63453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3200" b="1" u="sng" dirty="0"/>
              <a:t>Personal, Social, Health and Economic (PSHE)</a:t>
            </a:r>
          </a:p>
          <a:p>
            <a:pPr algn="ctr"/>
            <a:r>
              <a:rPr lang="en-GB" sz="2400" b="1" u="sng" dirty="0">
                <a:ea typeface="Calibri"/>
                <a:cs typeface="Calibri"/>
              </a:rPr>
              <a:t>Key Themes in PSHE this week:</a:t>
            </a:r>
          </a:p>
          <a:p>
            <a:pPr algn="ctr"/>
            <a:r>
              <a:rPr lang="en-GB" sz="2000" b="1" dirty="0">
                <a:ea typeface="Calibri"/>
                <a:cs typeface="Calibri"/>
              </a:rPr>
              <a:t>Primary: </a:t>
            </a:r>
            <a:r>
              <a:rPr lang="en-GB" sz="2000" dirty="0">
                <a:ea typeface="Calibri"/>
                <a:cs typeface="Calibri"/>
                <a:hlinkClick r:id="rId2"/>
              </a:rPr>
              <a:t>Safter Internet Usage</a:t>
            </a:r>
            <a:endParaRPr lang="en-GB" sz="2000" b="1" dirty="0">
              <a:ea typeface="Calibri"/>
              <a:cs typeface="Calibri"/>
            </a:endParaRPr>
          </a:p>
          <a:p>
            <a:pPr algn="ctr"/>
            <a:r>
              <a:rPr lang="en-GB" sz="2000" b="1" dirty="0">
                <a:ea typeface="Calibri"/>
                <a:cs typeface="Calibri"/>
              </a:rPr>
              <a:t>Year 8: </a:t>
            </a:r>
            <a:r>
              <a:rPr lang="en-GB" sz="2000" dirty="0">
                <a:ea typeface="Calibri"/>
                <a:cs typeface="Calibri"/>
                <a:hlinkClick r:id="rId3"/>
              </a:rPr>
              <a:t>PSHE Quizzes and Close the Gap</a:t>
            </a:r>
            <a:endParaRPr lang="en-GB" sz="2000" dirty="0">
              <a:ea typeface="Calibri"/>
              <a:cs typeface="Calibri"/>
            </a:endParaRPr>
          </a:p>
          <a:p>
            <a:pPr algn="ctr"/>
            <a:r>
              <a:rPr lang="en-GB" sz="2000" b="1" dirty="0">
                <a:ea typeface="Calibri"/>
                <a:cs typeface="Calibri"/>
              </a:rPr>
              <a:t>Year 9: </a:t>
            </a:r>
            <a:r>
              <a:rPr lang="en-GB" sz="2000" dirty="0">
                <a:ea typeface="Calibri"/>
                <a:cs typeface="Calibri"/>
                <a:hlinkClick r:id="rId4"/>
              </a:rPr>
              <a:t>To understand you have a choice to delay engaging in sexual activity and how to manage pressures</a:t>
            </a:r>
            <a:endParaRPr lang="en-GB" sz="2000" dirty="0">
              <a:ea typeface="Calibri"/>
              <a:cs typeface="Calibri"/>
            </a:endParaRPr>
          </a:p>
          <a:p>
            <a:pPr algn="ctr"/>
            <a:r>
              <a:rPr lang="en-GB" sz="2000" b="1" dirty="0">
                <a:ea typeface="Calibri"/>
                <a:cs typeface="Calibri"/>
              </a:rPr>
              <a:t>Year 10:</a:t>
            </a:r>
            <a:r>
              <a:rPr lang="en-GB" sz="2000" dirty="0">
                <a:ea typeface="Calibri"/>
                <a:cs typeface="Calibri"/>
                <a:hlinkClick r:id="rId3"/>
              </a:rPr>
              <a:t>PSHE Quizzes and Close the Gap</a:t>
            </a:r>
            <a:endParaRPr lang="en-GB" sz="2000" dirty="0">
              <a:ea typeface="Calibri"/>
              <a:cs typeface="Calibri"/>
            </a:endParaRPr>
          </a:p>
          <a:p>
            <a:pPr algn="ctr"/>
            <a:r>
              <a:rPr lang="en-GB" sz="2000" b="1" dirty="0">
                <a:ea typeface="Calibri"/>
                <a:cs typeface="Calibri"/>
              </a:rPr>
              <a:t>Year 11: </a:t>
            </a:r>
            <a:r>
              <a:rPr lang="en-GB" sz="2000" dirty="0">
                <a:ea typeface="Calibri"/>
                <a:cs typeface="Calibri"/>
                <a:hlinkClick r:id="rId5"/>
              </a:rPr>
              <a:t>Recognising coercive control and why it can be difficult to identify.</a:t>
            </a:r>
            <a:br>
              <a:rPr lang="en-GB" sz="2400" b="1" dirty="0">
                <a:ea typeface="Calibri"/>
                <a:cs typeface="Calibri"/>
              </a:rPr>
            </a:br>
            <a:br>
              <a:rPr lang="en-GB" sz="2400" b="1" dirty="0">
                <a:ea typeface="Calibri"/>
                <a:cs typeface="Calibri"/>
              </a:rPr>
            </a:br>
            <a:r>
              <a:rPr lang="en-GB" sz="2400" dirty="0">
                <a:ea typeface="Calibri"/>
                <a:cs typeface="Calibri"/>
              </a:rPr>
              <a:t>What is going on in the world news? Check out the latest headlines on this link...</a:t>
            </a:r>
            <a:br>
              <a:rPr lang="en-GB" sz="2400" dirty="0">
                <a:ea typeface="Calibri"/>
                <a:cs typeface="Calibri"/>
              </a:rPr>
            </a:br>
            <a:r>
              <a:rPr lang="en-GB" sz="2400" dirty="0">
                <a:ea typeface="+mn-lt"/>
                <a:cs typeface="+mn-lt"/>
                <a:hlinkClick r:id="rId6"/>
              </a:rPr>
              <a:t>Form Time News (formtimeideas.com)</a:t>
            </a:r>
            <a:endParaRPr lang="en-GB" sz="2400" u="sng" dirty="0">
              <a:ea typeface="Calibri"/>
              <a:cs typeface="Calibri"/>
            </a:endParaRPr>
          </a:p>
          <a:p>
            <a:pPr algn="ctr"/>
            <a:endParaRPr lang="en-GB" sz="2400" dirty="0">
              <a:ea typeface="Calibri"/>
              <a:cs typeface="Calibri"/>
            </a:endParaRPr>
          </a:p>
          <a:p>
            <a:pPr algn="ctr"/>
            <a:r>
              <a:rPr lang="en-GB" sz="2400" dirty="0">
                <a:ea typeface="Calibri"/>
                <a:cs typeface="Calibri"/>
              </a:rPr>
              <a:t>Want to answer and discuss the BIG questions in life? Please </a:t>
            </a:r>
            <a:r>
              <a:rPr lang="en-GB" sz="2400" dirty="0" err="1">
                <a:ea typeface="Calibri"/>
                <a:cs typeface="Calibri"/>
              </a:rPr>
              <a:t>Oxplore</a:t>
            </a:r>
            <a:r>
              <a:rPr lang="en-GB" sz="2400" dirty="0">
                <a:ea typeface="Calibri"/>
                <a:cs typeface="Calibri"/>
              </a:rPr>
              <a:t>…</a:t>
            </a:r>
          </a:p>
          <a:p>
            <a:pPr algn="ctr"/>
            <a:r>
              <a:rPr lang="en-GB" sz="2400" dirty="0">
                <a:hlinkClick r:id="rId7"/>
              </a:rPr>
              <a:t>https://oxplore.org/</a:t>
            </a:r>
            <a:r>
              <a:rPr lang="en-GB" sz="2400" dirty="0"/>
              <a:t> </a:t>
            </a:r>
          </a:p>
          <a:p>
            <a:pPr algn="ctr"/>
            <a:endParaRPr lang="en-GB" sz="2400" dirty="0">
              <a:ea typeface="Calibri"/>
              <a:cs typeface="Calibri"/>
            </a:endParaRPr>
          </a:p>
          <a:p>
            <a:pPr algn="ctr"/>
            <a:r>
              <a:rPr lang="en-GB" sz="2400" b="1" dirty="0">
                <a:ea typeface="Calibri"/>
                <a:cs typeface="Calibri"/>
              </a:rPr>
              <a:t>British Values Focus: </a:t>
            </a:r>
            <a:r>
              <a:rPr lang="en-GB" sz="2400" b="1" i="1" dirty="0">
                <a:ea typeface="Calibri"/>
                <a:cs typeface="Calibri"/>
              </a:rPr>
              <a:t>Democracy</a:t>
            </a:r>
            <a:br>
              <a:rPr lang="en-GB" sz="2400" b="1" i="1" dirty="0">
                <a:ea typeface="Calibri"/>
                <a:cs typeface="Calibri"/>
              </a:rPr>
            </a:br>
            <a:r>
              <a:rPr lang="en-GB" sz="2400" dirty="0">
                <a:ea typeface="+mn-lt"/>
                <a:cs typeface="+mn-lt"/>
                <a:hlinkClick r:id="rId8"/>
              </a:rPr>
              <a:t>Daily Referendum (formtimeideas.com)</a:t>
            </a:r>
            <a:endParaRPr lang="en-GB" sz="2400" dirty="0">
              <a:ea typeface="Calibri"/>
              <a:cs typeface="Calibri"/>
            </a:endParaRPr>
          </a:p>
          <a:p>
            <a:pPr algn="ctr"/>
            <a:endParaRPr lang="en-GB" sz="2400" b="1" u="sng" dirty="0">
              <a:ea typeface="Calibri"/>
              <a:cs typeface="Calibri"/>
            </a:endParaRPr>
          </a:p>
          <a:p>
            <a:pPr algn="ctr"/>
            <a:endParaRPr lang="en-GB" dirty="0">
              <a:ea typeface="Calibri"/>
              <a:cs typeface="Calibri"/>
            </a:endParaRPr>
          </a:p>
          <a:p>
            <a:pPr algn="ctr"/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64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Stinson</dc:creator>
  <cp:lastModifiedBy>Matthew Stinson</cp:lastModifiedBy>
  <cp:revision>1</cp:revision>
  <dcterms:created xsi:type="dcterms:W3CDTF">2024-05-22T06:56:25Z</dcterms:created>
  <dcterms:modified xsi:type="dcterms:W3CDTF">2024-05-22T06:56:45Z</dcterms:modified>
</cp:coreProperties>
</file>