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411" r:id="rId2"/>
    <p:sldId id="393"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0" d="100"/>
          <a:sy n="60" d="100"/>
        </p:scale>
        <p:origin x="90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C43B3-5A8E-7CA5-AC7E-216EC2DF0F22}"/>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93BC104F-1EC3-4993-2D3A-849D41AB29D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9CA65449-0EB4-E8BC-2335-0FDDDD6640D2}"/>
              </a:ext>
            </a:extLst>
          </p:cNvPr>
          <p:cNvSpPr>
            <a:spLocks noGrp="1"/>
          </p:cNvSpPr>
          <p:nvPr>
            <p:ph type="dt" sz="half" idx="10"/>
          </p:nvPr>
        </p:nvSpPr>
        <p:spPr/>
        <p:txBody>
          <a:bodyPr/>
          <a:lstStyle/>
          <a:p>
            <a:fld id="{80CDDB97-107C-410B-BF31-5B3466EBB7F9}" type="datetimeFigureOut">
              <a:rPr lang="en-GB" smtClean="0"/>
              <a:t>23/05/2024</a:t>
            </a:fld>
            <a:endParaRPr lang="en-GB"/>
          </a:p>
        </p:txBody>
      </p:sp>
      <p:sp>
        <p:nvSpPr>
          <p:cNvPr id="5" name="Footer Placeholder 4">
            <a:extLst>
              <a:ext uri="{FF2B5EF4-FFF2-40B4-BE49-F238E27FC236}">
                <a16:creationId xmlns:a16="http://schemas.microsoft.com/office/drawing/2014/main" id="{22B93F7C-E875-BB42-BDFD-A6C475B3BE8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38DFFB4-BE4F-9B4E-6456-9027E7B76014}"/>
              </a:ext>
            </a:extLst>
          </p:cNvPr>
          <p:cNvSpPr>
            <a:spLocks noGrp="1"/>
          </p:cNvSpPr>
          <p:nvPr>
            <p:ph type="sldNum" sz="quarter" idx="12"/>
          </p:nvPr>
        </p:nvSpPr>
        <p:spPr/>
        <p:txBody>
          <a:bodyPr/>
          <a:lstStyle/>
          <a:p>
            <a:fld id="{5F0890DA-ED27-4C67-8279-F6C299B130E5}" type="slidenum">
              <a:rPr lang="en-GB" smtClean="0"/>
              <a:t>‹#›</a:t>
            </a:fld>
            <a:endParaRPr lang="en-GB"/>
          </a:p>
        </p:txBody>
      </p:sp>
    </p:spTree>
    <p:extLst>
      <p:ext uri="{BB962C8B-B14F-4D97-AF65-F5344CB8AC3E}">
        <p14:creationId xmlns:p14="http://schemas.microsoft.com/office/powerpoint/2010/main" val="2323010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7F807-821B-D8E0-55A6-32B446C879B6}"/>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6CF3C5A2-2EFC-CAF2-29C3-D29C77615F59}"/>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B92DCE45-C62C-F7BD-B982-79C816B9DC3A}"/>
              </a:ext>
            </a:extLst>
          </p:cNvPr>
          <p:cNvSpPr>
            <a:spLocks noGrp="1"/>
          </p:cNvSpPr>
          <p:nvPr>
            <p:ph type="dt" sz="half" idx="10"/>
          </p:nvPr>
        </p:nvSpPr>
        <p:spPr/>
        <p:txBody>
          <a:bodyPr/>
          <a:lstStyle/>
          <a:p>
            <a:fld id="{80CDDB97-107C-410B-BF31-5B3466EBB7F9}" type="datetimeFigureOut">
              <a:rPr lang="en-GB" smtClean="0"/>
              <a:t>23/05/2024</a:t>
            </a:fld>
            <a:endParaRPr lang="en-GB"/>
          </a:p>
        </p:txBody>
      </p:sp>
      <p:sp>
        <p:nvSpPr>
          <p:cNvPr id="5" name="Footer Placeholder 4">
            <a:extLst>
              <a:ext uri="{FF2B5EF4-FFF2-40B4-BE49-F238E27FC236}">
                <a16:creationId xmlns:a16="http://schemas.microsoft.com/office/drawing/2014/main" id="{977E730C-6724-6618-1AC2-3BAA9484223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AD2D6E2-7F29-95D2-4911-C7C0F982BBF4}"/>
              </a:ext>
            </a:extLst>
          </p:cNvPr>
          <p:cNvSpPr>
            <a:spLocks noGrp="1"/>
          </p:cNvSpPr>
          <p:nvPr>
            <p:ph type="sldNum" sz="quarter" idx="12"/>
          </p:nvPr>
        </p:nvSpPr>
        <p:spPr/>
        <p:txBody>
          <a:bodyPr/>
          <a:lstStyle/>
          <a:p>
            <a:fld id="{5F0890DA-ED27-4C67-8279-F6C299B130E5}" type="slidenum">
              <a:rPr lang="en-GB" smtClean="0"/>
              <a:t>‹#›</a:t>
            </a:fld>
            <a:endParaRPr lang="en-GB"/>
          </a:p>
        </p:txBody>
      </p:sp>
    </p:spTree>
    <p:extLst>
      <p:ext uri="{BB962C8B-B14F-4D97-AF65-F5344CB8AC3E}">
        <p14:creationId xmlns:p14="http://schemas.microsoft.com/office/powerpoint/2010/main" val="3023769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4D647F0-CE4A-0341-9389-7C3F3BE16DD7}"/>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FE59885B-B45F-1E7C-0E9C-B9F2A6159FDB}"/>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A63E930-FEEE-A197-053D-820C5B6247C3}"/>
              </a:ext>
            </a:extLst>
          </p:cNvPr>
          <p:cNvSpPr>
            <a:spLocks noGrp="1"/>
          </p:cNvSpPr>
          <p:nvPr>
            <p:ph type="dt" sz="half" idx="10"/>
          </p:nvPr>
        </p:nvSpPr>
        <p:spPr/>
        <p:txBody>
          <a:bodyPr/>
          <a:lstStyle/>
          <a:p>
            <a:fld id="{80CDDB97-107C-410B-BF31-5B3466EBB7F9}" type="datetimeFigureOut">
              <a:rPr lang="en-GB" smtClean="0"/>
              <a:t>23/05/2024</a:t>
            </a:fld>
            <a:endParaRPr lang="en-GB"/>
          </a:p>
        </p:txBody>
      </p:sp>
      <p:sp>
        <p:nvSpPr>
          <p:cNvPr id="5" name="Footer Placeholder 4">
            <a:extLst>
              <a:ext uri="{FF2B5EF4-FFF2-40B4-BE49-F238E27FC236}">
                <a16:creationId xmlns:a16="http://schemas.microsoft.com/office/drawing/2014/main" id="{04FAFA90-AB1F-8307-C952-4D0595CAA80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7764AB-5158-9D00-F883-160FDB765838}"/>
              </a:ext>
            </a:extLst>
          </p:cNvPr>
          <p:cNvSpPr>
            <a:spLocks noGrp="1"/>
          </p:cNvSpPr>
          <p:nvPr>
            <p:ph type="sldNum" sz="quarter" idx="12"/>
          </p:nvPr>
        </p:nvSpPr>
        <p:spPr/>
        <p:txBody>
          <a:bodyPr/>
          <a:lstStyle/>
          <a:p>
            <a:fld id="{5F0890DA-ED27-4C67-8279-F6C299B130E5}" type="slidenum">
              <a:rPr lang="en-GB" smtClean="0"/>
              <a:t>‹#›</a:t>
            </a:fld>
            <a:endParaRPr lang="en-GB"/>
          </a:p>
        </p:txBody>
      </p:sp>
    </p:spTree>
    <p:extLst>
      <p:ext uri="{BB962C8B-B14F-4D97-AF65-F5344CB8AC3E}">
        <p14:creationId xmlns:p14="http://schemas.microsoft.com/office/powerpoint/2010/main" val="3821584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9AF6C-BCC9-DC2A-6FC6-C890874C030B}"/>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35804F4F-9779-1312-BEA7-D54DB21CD9E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FF25A883-95CB-275E-54AD-BB048BEA225E}"/>
              </a:ext>
            </a:extLst>
          </p:cNvPr>
          <p:cNvSpPr>
            <a:spLocks noGrp="1"/>
          </p:cNvSpPr>
          <p:nvPr>
            <p:ph type="dt" sz="half" idx="10"/>
          </p:nvPr>
        </p:nvSpPr>
        <p:spPr/>
        <p:txBody>
          <a:bodyPr/>
          <a:lstStyle/>
          <a:p>
            <a:fld id="{80CDDB97-107C-410B-BF31-5B3466EBB7F9}" type="datetimeFigureOut">
              <a:rPr lang="en-GB" smtClean="0"/>
              <a:t>23/05/2024</a:t>
            </a:fld>
            <a:endParaRPr lang="en-GB"/>
          </a:p>
        </p:txBody>
      </p:sp>
      <p:sp>
        <p:nvSpPr>
          <p:cNvPr id="5" name="Footer Placeholder 4">
            <a:extLst>
              <a:ext uri="{FF2B5EF4-FFF2-40B4-BE49-F238E27FC236}">
                <a16:creationId xmlns:a16="http://schemas.microsoft.com/office/drawing/2014/main" id="{31F17BE4-47D7-1882-2F21-28B2726B8E0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A3F93F8-7787-B864-5009-EE57DD1A6476}"/>
              </a:ext>
            </a:extLst>
          </p:cNvPr>
          <p:cNvSpPr>
            <a:spLocks noGrp="1"/>
          </p:cNvSpPr>
          <p:nvPr>
            <p:ph type="sldNum" sz="quarter" idx="12"/>
          </p:nvPr>
        </p:nvSpPr>
        <p:spPr/>
        <p:txBody>
          <a:bodyPr/>
          <a:lstStyle/>
          <a:p>
            <a:fld id="{5F0890DA-ED27-4C67-8279-F6C299B130E5}" type="slidenum">
              <a:rPr lang="en-GB" smtClean="0"/>
              <a:t>‹#›</a:t>
            </a:fld>
            <a:endParaRPr lang="en-GB"/>
          </a:p>
        </p:txBody>
      </p:sp>
    </p:spTree>
    <p:extLst>
      <p:ext uri="{BB962C8B-B14F-4D97-AF65-F5344CB8AC3E}">
        <p14:creationId xmlns:p14="http://schemas.microsoft.com/office/powerpoint/2010/main" val="167483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FBA01-CD1F-0326-E5D4-EB7E156C8150}"/>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D1C079F3-77D0-E18B-2D84-0E9B74290C7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63B85532-804E-6D45-3319-B8F6210E0964}"/>
              </a:ext>
            </a:extLst>
          </p:cNvPr>
          <p:cNvSpPr>
            <a:spLocks noGrp="1"/>
          </p:cNvSpPr>
          <p:nvPr>
            <p:ph type="dt" sz="half" idx="10"/>
          </p:nvPr>
        </p:nvSpPr>
        <p:spPr/>
        <p:txBody>
          <a:bodyPr/>
          <a:lstStyle/>
          <a:p>
            <a:fld id="{80CDDB97-107C-410B-BF31-5B3466EBB7F9}" type="datetimeFigureOut">
              <a:rPr lang="en-GB" smtClean="0"/>
              <a:t>23/05/2024</a:t>
            </a:fld>
            <a:endParaRPr lang="en-GB"/>
          </a:p>
        </p:txBody>
      </p:sp>
      <p:sp>
        <p:nvSpPr>
          <p:cNvPr id="5" name="Footer Placeholder 4">
            <a:extLst>
              <a:ext uri="{FF2B5EF4-FFF2-40B4-BE49-F238E27FC236}">
                <a16:creationId xmlns:a16="http://schemas.microsoft.com/office/drawing/2014/main" id="{1F10D0E3-7988-6CB6-EFEB-B06A260894D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C3B2A95-DA82-D522-49B0-08D8A037AD60}"/>
              </a:ext>
            </a:extLst>
          </p:cNvPr>
          <p:cNvSpPr>
            <a:spLocks noGrp="1"/>
          </p:cNvSpPr>
          <p:nvPr>
            <p:ph type="sldNum" sz="quarter" idx="12"/>
          </p:nvPr>
        </p:nvSpPr>
        <p:spPr/>
        <p:txBody>
          <a:bodyPr/>
          <a:lstStyle/>
          <a:p>
            <a:fld id="{5F0890DA-ED27-4C67-8279-F6C299B130E5}" type="slidenum">
              <a:rPr lang="en-GB" smtClean="0"/>
              <a:t>‹#›</a:t>
            </a:fld>
            <a:endParaRPr lang="en-GB"/>
          </a:p>
        </p:txBody>
      </p:sp>
    </p:spTree>
    <p:extLst>
      <p:ext uri="{BB962C8B-B14F-4D97-AF65-F5344CB8AC3E}">
        <p14:creationId xmlns:p14="http://schemas.microsoft.com/office/powerpoint/2010/main" val="1039702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537D2-1BBD-2A5C-6383-557FF69434BF}"/>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E12FBC62-7BC4-1A78-6F7F-331C0B2EDE95}"/>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F9FCFE91-4A15-1AED-6D89-2F937DE0D09C}"/>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E4995BF2-49F4-94A7-62B1-9B9A81A60C43}"/>
              </a:ext>
            </a:extLst>
          </p:cNvPr>
          <p:cNvSpPr>
            <a:spLocks noGrp="1"/>
          </p:cNvSpPr>
          <p:nvPr>
            <p:ph type="dt" sz="half" idx="10"/>
          </p:nvPr>
        </p:nvSpPr>
        <p:spPr/>
        <p:txBody>
          <a:bodyPr/>
          <a:lstStyle/>
          <a:p>
            <a:fld id="{80CDDB97-107C-410B-BF31-5B3466EBB7F9}" type="datetimeFigureOut">
              <a:rPr lang="en-GB" smtClean="0"/>
              <a:t>23/05/2024</a:t>
            </a:fld>
            <a:endParaRPr lang="en-GB"/>
          </a:p>
        </p:txBody>
      </p:sp>
      <p:sp>
        <p:nvSpPr>
          <p:cNvPr id="6" name="Footer Placeholder 5">
            <a:extLst>
              <a:ext uri="{FF2B5EF4-FFF2-40B4-BE49-F238E27FC236}">
                <a16:creationId xmlns:a16="http://schemas.microsoft.com/office/drawing/2014/main" id="{6354B094-F080-A7DF-EF8F-CF3922FA598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FDDE767-3445-E065-9C53-19D460C38086}"/>
              </a:ext>
            </a:extLst>
          </p:cNvPr>
          <p:cNvSpPr>
            <a:spLocks noGrp="1"/>
          </p:cNvSpPr>
          <p:nvPr>
            <p:ph type="sldNum" sz="quarter" idx="12"/>
          </p:nvPr>
        </p:nvSpPr>
        <p:spPr/>
        <p:txBody>
          <a:bodyPr/>
          <a:lstStyle/>
          <a:p>
            <a:fld id="{5F0890DA-ED27-4C67-8279-F6C299B130E5}" type="slidenum">
              <a:rPr lang="en-GB" smtClean="0"/>
              <a:t>‹#›</a:t>
            </a:fld>
            <a:endParaRPr lang="en-GB"/>
          </a:p>
        </p:txBody>
      </p:sp>
    </p:spTree>
    <p:extLst>
      <p:ext uri="{BB962C8B-B14F-4D97-AF65-F5344CB8AC3E}">
        <p14:creationId xmlns:p14="http://schemas.microsoft.com/office/powerpoint/2010/main" val="3926618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423EF-E75C-8A6A-2EB3-46C49874C709}"/>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76B72155-21CF-CB9F-670A-3751CB7EC8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0FEB1F8E-7E2C-6567-9C7C-A73428A9C5F0}"/>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5485FB50-67CB-FCDB-36F9-C1055370146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08C6D8B7-0402-0C95-DA91-9B2FED1C9839}"/>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FA2674D6-DF96-2A04-E61F-806AC2267B03}"/>
              </a:ext>
            </a:extLst>
          </p:cNvPr>
          <p:cNvSpPr>
            <a:spLocks noGrp="1"/>
          </p:cNvSpPr>
          <p:nvPr>
            <p:ph type="dt" sz="half" idx="10"/>
          </p:nvPr>
        </p:nvSpPr>
        <p:spPr/>
        <p:txBody>
          <a:bodyPr/>
          <a:lstStyle/>
          <a:p>
            <a:fld id="{80CDDB97-107C-410B-BF31-5B3466EBB7F9}" type="datetimeFigureOut">
              <a:rPr lang="en-GB" smtClean="0"/>
              <a:t>23/05/2024</a:t>
            </a:fld>
            <a:endParaRPr lang="en-GB"/>
          </a:p>
        </p:txBody>
      </p:sp>
      <p:sp>
        <p:nvSpPr>
          <p:cNvPr id="8" name="Footer Placeholder 7">
            <a:extLst>
              <a:ext uri="{FF2B5EF4-FFF2-40B4-BE49-F238E27FC236}">
                <a16:creationId xmlns:a16="http://schemas.microsoft.com/office/drawing/2014/main" id="{C0D3B631-CBC8-2F3A-7859-933841343C6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9798B70-FB4D-9306-700E-C413798802A8}"/>
              </a:ext>
            </a:extLst>
          </p:cNvPr>
          <p:cNvSpPr>
            <a:spLocks noGrp="1"/>
          </p:cNvSpPr>
          <p:nvPr>
            <p:ph type="sldNum" sz="quarter" idx="12"/>
          </p:nvPr>
        </p:nvSpPr>
        <p:spPr/>
        <p:txBody>
          <a:bodyPr/>
          <a:lstStyle/>
          <a:p>
            <a:fld id="{5F0890DA-ED27-4C67-8279-F6C299B130E5}" type="slidenum">
              <a:rPr lang="en-GB" smtClean="0"/>
              <a:t>‹#›</a:t>
            </a:fld>
            <a:endParaRPr lang="en-GB"/>
          </a:p>
        </p:txBody>
      </p:sp>
    </p:spTree>
    <p:extLst>
      <p:ext uri="{BB962C8B-B14F-4D97-AF65-F5344CB8AC3E}">
        <p14:creationId xmlns:p14="http://schemas.microsoft.com/office/powerpoint/2010/main" val="3145779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088C6-9963-BCFD-7718-D36E99A39BB6}"/>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49A53686-49E1-7ECC-1EBA-580CDC68F570}"/>
              </a:ext>
            </a:extLst>
          </p:cNvPr>
          <p:cNvSpPr>
            <a:spLocks noGrp="1"/>
          </p:cNvSpPr>
          <p:nvPr>
            <p:ph type="dt" sz="half" idx="10"/>
          </p:nvPr>
        </p:nvSpPr>
        <p:spPr/>
        <p:txBody>
          <a:bodyPr/>
          <a:lstStyle/>
          <a:p>
            <a:fld id="{80CDDB97-107C-410B-BF31-5B3466EBB7F9}" type="datetimeFigureOut">
              <a:rPr lang="en-GB" smtClean="0"/>
              <a:t>23/05/2024</a:t>
            </a:fld>
            <a:endParaRPr lang="en-GB"/>
          </a:p>
        </p:txBody>
      </p:sp>
      <p:sp>
        <p:nvSpPr>
          <p:cNvPr id="4" name="Footer Placeholder 3">
            <a:extLst>
              <a:ext uri="{FF2B5EF4-FFF2-40B4-BE49-F238E27FC236}">
                <a16:creationId xmlns:a16="http://schemas.microsoft.com/office/drawing/2014/main" id="{6EEA9DAD-07F2-607D-31ED-31423D46812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4E236E7-E50C-E6E0-8B6F-368C64708117}"/>
              </a:ext>
            </a:extLst>
          </p:cNvPr>
          <p:cNvSpPr>
            <a:spLocks noGrp="1"/>
          </p:cNvSpPr>
          <p:nvPr>
            <p:ph type="sldNum" sz="quarter" idx="12"/>
          </p:nvPr>
        </p:nvSpPr>
        <p:spPr/>
        <p:txBody>
          <a:bodyPr/>
          <a:lstStyle/>
          <a:p>
            <a:fld id="{5F0890DA-ED27-4C67-8279-F6C299B130E5}" type="slidenum">
              <a:rPr lang="en-GB" smtClean="0"/>
              <a:t>‹#›</a:t>
            </a:fld>
            <a:endParaRPr lang="en-GB"/>
          </a:p>
        </p:txBody>
      </p:sp>
    </p:spTree>
    <p:extLst>
      <p:ext uri="{BB962C8B-B14F-4D97-AF65-F5344CB8AC3E}">
        <p14:creationId xmlns:p14="http://schemas.microsoft.com/office/powerpoint/2010/main" val="1645877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85F89C5-AA0F-6F91-EAD4-9C48E2FD840C}"/>
              </a:ext>
            </a:extLst>
          </p:cNvPr>
          <p:cNvSpPr>
            <a:spLocks noGrp="1"/>
          </p:cNvSpPr>
          <p:nvPr>
            <p:ph type="dt" sz="half" idx="10"/>
          </p:nvPr>
        </p:nvSpPr>
        <p:spPr/>
        <p:txBody>
          <a:bodyPr/>
          <a:lstStyle/>
          <a:p>
            <a:fld id="{80CDDB97-107C-410B-BF31-5B3466EBB7F9}" type="datetimeFigureOut">
              <a:rPr lang="en-GB" smtClean="0"/>
              <a:t>23/05/2024</a:t>
            </a:fld>
            <a:endParaRPr lang="en-GB"/>
          </a:p>
        </p:txBody>
      </p:sp>
      <p:sp>
        <p:nvSpPr>
          <p:cNvPr id="3" name="Footer Placeholder 2">
            <a:extLst>
              <a:ext uri="{FF2B5EF4-FFF2-40B4-BE49-F238E27FC236}">
                <a16:creationId xmlns:a16="http://schemas.microsoft.com/office/drawing/2014/main" id="{6AE70C81-C9A0-2BC2-90C7-9BC98829010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1EEC759-5A60-487D-91DA-B8703C4C8F5F}"/>
              </a:ext>
            </a:extLst>
          </p:cNvPr>
          <p:cNvSpPr>
            <a:spLocks noGrp="1"/>
          </p:cNvSpPr>
          <p:nvPr>
            <p:ph type="sldNum" sz="quarter" idx="12"/>
          </p:nvPr>
        </p:nvSpPr>
        <p:spPr/>
        <p:txBody>
          <a:bodyPr/>
          <a:lstStyle/>
          <a:p>
            <a:fld id="{5F0890DA-ED27-4C67-8279-F6C299B130E5}" type="slidenum">
              <a:rPr lang="en-GB" smtClean="0"/>
              <a:t>‹#›</a:t>
            </a:fld>
            <a:endParaRPr lang="en-GB"/>
          </a:p>
        </p:txBody>
      </p:sp>
    </p:spTree>
    <p:extLst>
      <p:ext uri="{BB962C8B-B14F-4D97-AF65-F5344CB8AC3E}">
        <p14:creationId xmlns:p14="http://schemas.microsoft.com/office/powerpoint/2010/main" val="2106800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B86CA-63CE-EA65-6917-26DBBF0074B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842C0268-65DA-2529-D34D-9914AC6101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C1B1096A-6C09-8006-553A-BC5F67D2A5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B684D89-0A41-0186-C61E-8D50B20DD083}"/>
              </a:ext>
            </a:extLst>
          </p:cNvPr>
          <p:cNvSpPr>
            <a:spLocks noGrp="1"/>
          </p:cNvSpPr>
          <p:nvPr>
            <p:ph type="dt" sz="half" idx="10"/>
          </p:nvPr>
        </p:nvSpPr>
        <p:spPr/>
        <p:txBody>
          <a:bodyPr/>
          <a:lstStyle/>
          <a:p>
            <a:fld id="{80CDDB97-107C-410B-BF31-5B3466EBB7F9}" type="datetimeFigureOut">
              <a:rPr lang="en-GB" smtClean="0"/>
              <a:t>23/05/2024</a:t>
            </a:fld>
            <a:endParaRPr lang="en-GB"/>
          </a:p>
        </p:txBody>
      </p:sp>
      <p:sp>
        <p:nvSpPr>
          <p:cNvPr id="6" name="Footer Placeholder 5">
            <a:extLst>
              <a:ext uri="{FF2B5EF4-FFF2-40B4-BE49-F238E27FC236}">
                <a16:creationId xmlns:a16="http://schemas.microsoft.com/office/drawing/2014/main" id="{58C6FE73-675F-05F0-F77E-A7DD80B5296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BD9972A-9D45-9666-B8A8-22E549B74A40}"/>
              </a:ext>
            </a:extLst>
          </p:cNvPr>
          <p:cNvSpPr>
            <a:spLocks noGrp="1"/>
          </p:cNvSpPr>
          <p:nvPr>
            <p:ph type="sldNum" sz="quarter" idx="12"/>
          </p:nvPr>
        </p:nvSpPr>
        <p:spPr/>
        <p:txBody>
          <a:bodyPr/>
          <a:lstStyle/>
          <a:p>
            <a:fld id="{5F0890DA-ED27-4C67-8279-F6C299B130E5}" type="slidenum">
              <a:rPr lang="en-GB" smtClean="0"/>
              <a:t>‹#›</a:t>
            </a:fld>
            <a:endParaRPr lang="en-GB"/>
          </a:p>
        </p:txBody>
      </p:sp>
    </p:spTree>
    <p:extLst>
      <p:ext uri="{BB962C8B-B14F-4D97-AF65-F5344CB8AC3E}">
        <p14:creationId xmlns:p14="http://schemas.microsoft.com/office/powerpoint/2010/main" val="114438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A1666-9276-9FE9-C11A-BD17565E51B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357287B9-821D-4393-CB1D-87BDF722DF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54C4DAA-24C0-3A4A-1C23-23438DC76B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73E4B1F-74CF-439A-DED6-ACDB87655221}"/>
              </a:ext>
            </a:extLst>
          </p:cNvPr>
          <p:cNvSpPr>
            <a:spLocks noGrp="1"/>
          </p:cNvSpPr>
          <p:nvPr>
            <p:ph type="dt" sz="half" idx="10"/>
          </p:nvPr>
        </p:nvSpPr>
        <p:spPr/>
        <p:txBody>
          <a:bodyPr/>
          <a:lstStyle/>
          <a:p>
            <a:fld id="{80CDDB97-107C-410B-BF31-5B3466EBB7F9}" type="datetimeFigureOut">
              <a:rPr lang="en-GB" smtClean="0"/>
              <a:t>23/05/2024</a:t>
            </a:fld>
            <a:endParaRPr lang="en-GB"/>
          </a:p>
        </p:txBody>
      </p:sp>
      <p:sp>
        <p:nvSpPr>
          <p:cNvPr id="6" name="Footer Placeholder 5">
            <a:extLst>
              <a:ext uri="{FF2B5EF4-FFF2-40B4-BE49-F238E27FC236}">
                <a16:creationId xmlns:a16="http://schemas.microsoft.com/office/drawing/2014/main" id="{12E2BDCC-4A64-0963-E6E6-3656A4B7CCC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D1697D3-2D73-4A09-FEA6-329AF6DF8AC1}"/>
              </a:ext>
            </a:extLst>
          </p:cNvPr>
          <p:cNvSpPr>
            <a:spLocks noGrp="1"/>
          </p:cNvSpPr>
          <p:nvPr>
            <p:ph type="sldNum" sz="quarter" idx="12"/>
          </p:nvPr>
        </p:nvSpPr>
        <p:spPr/>
        <p:txBody>
          <a:bodyPr/>
          <a:lstStyle/>
          <a:p>
            <a:fld id="{5F0890DA-ED27-4C67-8279-F6C299B130E5}" type="slidenum">
              <a:rPr lang="en-GB" smtClean="0"/>
              <a:t>‹#›</a:t>
            </a:fld>
            <a:endParaRPr lang="en-GB"/>
          </a:p>
        </p:txBody>
      </p:sp>
    </p:spTree>
    <p:extLst>
      <p:ext uri="{BB962C8B-B14F-4D97-AF65-F5344CB8AC3E}">
        <p14:creationId xmlns:p14="http://schemas.microsoft.com/office/powerpoint/2010/main" val="587849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092995D-8D41-2C78-5F04-F4C2442B406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FE3746E0-1279-71E1-81DB-9E0791F832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D36D639E-FC8E-2C95-896D-13CCA2E74F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0CDDB97-107C-410B-BF31-5B3466EBB7F9}" type="datetimeFigureOut">
              <a:rPr lang="en-GB" smtClean="0"/>
              <a:t>23/05/2024</a:t>
            </a:fld>
            <a:endParaRPr lang="en-GB"/>
          </a:p>
        </p:txBody>
      </p:sp>
      <p:sp>
        <p:nvSpPr>
          <p:cNvPr id="5" name="Footer Placeholder 4">
            <a:extLst>
              <a:ext uri="{FF2B5EF4-FFF2-40B4-BE49-F238E27FC236}">
                <a16:creationId xmlns:a16="http://schemas.microsoft.com/office/drawing/2014/main" id="{F45DFA28-D0E1-B4C2-DDD8-53120B6E12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09165787-1ABF-33CE-7A29-D173DF1B45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F0890DA-ED27-4C67-8279-F6C299B130E5}" type="slidenum">
              <a:rPr lang="en-GB" smtClean="0"/>
              <a:t>‹#›</a:t>
            </a:fld>
            <a:endParaRPr lang="en-GB"/>
          </a:p>
        </p:txBody>
      </p:sp>
    </p:spTree>
    <p:extLst>
      <p:ext uri="{BB962C8B-B14F-4D97-AF65-F5344CB8AC3E}">
        <p14:creationId xmlns:p14="http://schemas.microsoft.com/office/powerpoint/2010/main" val="38057966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brEdKUBnxsA&amp;list=PLVEWa7uIDT769WGUTc_-lOca4dJRlPatZ&amp;index=78"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hyperlink" Target="https://www.youtube.com/watch?v=0psjDDShP-E" TargetMode="External"/><Relationship Id="rId4" Type="http://schemas.openxmlformats.org/officeDocument/2006/relationships/hyperlink" Target="https://careers.startprofile.com/page/occupation?SOC=342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1FFF44-729B-F8CB-2C4A-7C93CB4A4290}"/>
            </a:ext>
          </a:extLst>
        </p:cNvPr>
        <p:cNvGrpSpPr/>
        <p:nvPr/>
      </p:nvGrpSpPr>
      <p:grpSpPr>
        <a:xfrm>
          <a:off x="0" y="0"/>
          <a:ext cx="0" cy="0"/>
          <a:chOff x="0" y="0"/>
          <a:chExt cx="0" cy="0"/>
        </a:xfrm>
      </p:grpSpPr>
      <p:grpSp>
        <p:nvGrpSpPr>
          <p:cNvPr id="13" name="Group 12">
            <a:extLst>
              <a:ext uri="{FF2B5EF4-FFF2-40B4-BE49-F238E27FC236}">
                <a16:creationId xmlns:a16="http://schemas.microsoft.com/office/drawing/2014/main" id="{25025257-C976-DB45-41EA-A071EBADF051}"/>
              </a:ext>
            </a:extLst>
          </p:cNvPr>
          <p:cNvGrpSpPr/>
          <p:nvPr/>
        </p:nvGrpSpPr>
        <p:grpSpPr>
          <a:xfrm>
            <a:off x="145819" y="2443541"/>
            <a:ext cx="11900361" cy="1970918"/>
            <a:chOff x="1642604" y="55814"/>
            <a:chExt cx="9634262" cy="1045633"/>
          </a:xfrm>
        </p:grpSpPr>
        <p:sp>
          <p:nvSpPr>
            <p:cNvPr id="20" name="Rectangle: Rounded Corners 19">
              <a:extLst>
                <a:ext uri="{FF2B5EF4-FFF2-40B4-BE49-F238E27FC236}">
                  <a16:creationId xmlns:a16="http://schemas.microsoft.com/office/drawing/2014/main" id="{36ECA32A-5D3A-B275-A92D-BB8080B59438}"/>
                </a:ext>
              </a:extLst>
            </p:cNvPr>
            <p:cNvSpPr/>
            <p:nvPr/>
          </p:nvSpPr>
          <p:spPr>
            <a:xfrm>
              <a:off x="1642604" y="55814"/>
              <a:ext cx="9634262" cy="1045633"/>
            </a:xfrm>
            <a:prstGeom prst="round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7200" dirty="0">
                  <a:solidFill>
                    <a:sysClr val="windowText" lastClr="000000"/>
                  </a:solidFill>
                </a:rPr>
                <a:t>Thursday </a:t>
              </a:r>
            </a:p>
          </p:txBody>
        </p:sp>
        <p:pic>
          <p:nvPicPr>
            <p:cNvPr id="21" name="Picture 2">
              <a:extLst>
                <a:ext uri="{FF2B5EF4-FFF2-40B4-BE49-F238E27FC236}">
                  <a16:creationId xmlns:a16="http://schemas.microsoft.com/office/drawing/2014/main" id="{7B326D7A-D74D-2832-A868-5C036A165E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3789" y="183649"/>
              <a:ext cx="1202176" cy="743024"/>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2">
              <a:extLst>
                <a:ext uri="{FF2B5EF4-FFF2-40B4-BE49-F238E27FC236}">
                  <a16:creationId xmlns:a16="http://schemas.microsoft.com/office/drawing/2014/main" id="{6DC19EEE-C832-EF9A-2504-F5FEADF690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46218" y="203101"/>
              <a:ext cx="1202175" cy="743024"/>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728443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1FFF44-729B-F8CB-2C4A-7C93CB4A4290}"/>
            </a:ext>
          </a:extLst>
        </p:cNvPr>
        <p:cNvGrpSpPr/>
        <p:nvPr/>
      </p:nvGrpSpPr>
      <p:grpSpPr>
        <a:xfrm>
          <a:off x="0" y="0"/>
          <a:ext cx="0" cy="0"/>
          <a:chOff x="0" y="0"/>
          <a:chExt cx="0" cy="0"/>
        </a:xfrm>
      </p:grpSpPr>
      <p:pic>
        <p:nvPicPr>
          <p:cNvPr id="8" name="Picture 2">
            <a:extLst>
              <a:ext uri="{FF2B5EF4-FFF2-40B4-BE49-F238E27FC236}">
                <a16:creationId xmlns:a16="http://schemas.microsoft.com/office/drawing/2014/main" id="{C7F6C4CC-C0B9-BC18-E393-7F66470E0692}"/>
              </a:ext>
            </a:extLst>
          </p:cNvPr>
          <p:cNvPicPr>
            <a:picLocks noChangeAspect="1" noChangeArrowheads="1"/>
          </p:cNvPicPr>
          <p:nvPr/>
        </p:nvPicPr>
        <p:blipFill>
          <a:blip r:embed="rId2">
            <a:alphaModFix amt="20000"/>
            <a:extLst>
              <a:ext uri="{28A0092B-C50C-407E-A947-70E740481C1C}">
                <a14:useLocalDpi xmlns:a14="http://schemas.microsoft.com/office/drawing/2010/main" val="0"/>
              </a:ext>
            </a:extLst>
          </a:blip>
          <a:srcRect/>
          <a:stretch>
            <a:fillRect/>
          </a:stretch>
        </p:blipFill>
        <p:spPr bwMode="auto">
          <a:xfrm>
            <a:off x="2823823" y="51089"/>
            <a:ext cx="6638767" cy="6638767"/>
          </a:xfrm>
          <a:prstGeom prst="rect">
            <a:avLst/>
          </a:prstGeom>
          <a:noFill/>
          <a:extLst>
            <a:ext uri="{909E8E84-426E-40DD-AFC4-6F175D3DCCD1}">
              <a14:hiddenFill xmlns:a14="http://schemas.microsoft.com/office/drawing/2010/main">
                <a:solidFill>
                  <a:srgbClr val="FFFFFF"/>
                </a:solidFill>
              </a14:hiddenFill>
            </a:ext>
          </a:extLst>
        </p:spPr>
      </p:pic>
      <p:grpSp>
        <p:nvGrpSpPr>
          <p:cNvPr id="13" name="Group 12">
            <a:extLst>
              <a:ext uri="{FF2B5EF4-FFF2-40B4-BE49-F238E27FC236}">
                <a16:creationId xmlns:a16="http://schemas.microsoft.com/office/drawing/2014/main" id="{25025257-C976-DB45-41EA-A071EBADF051}"/>
              </a:ext>
            </a:extLst>
          </p:cNvPr>
          <p:cNvGrpSpPr/>
          <p:nvPr/>
        </p:nvGrpSpPr>
        <p:grpSpPr>
          <a:xfrm>
            <a:off x="1642605" y="168144"/>
            <a:ext cx="8906790" cy="1045633"/>
            <a:chOff x="1642604" y="55814"/>
            <a:chExt cx="8906790" cy="1045633"/>
          </a:xfrm>
        </p:grpSpPr>
        <p:sp>
          <p:nvSpPr>
            <p:cNvPr id="20" name="Rectangle: Rounded Corners 19">
              <a:extLst>
                <a:ext uri="{FF2B5EF4-FFF2-40B4-BE49-F238E27FC236}">
                  <a16:creationId xmlns:a16="http://schemas.microsoft.com/office/drawing/2014/main" id="{36ECA32A-5D3A-B275-A92D-BB8080B59438}"/>
                </a:ext>
              </a:extLst>
            </p:cNvPr>
            <p:cNvSpPr/>
            <p:nvPr/>
          </p:nvSpPr>
          <p:spPr>
            <a:xfrm>
              <a:off x="1642604" y="55814"/>
              <a:ext cx="8906790" cy="1045633"/>
            </a:xfrm>
            <a:prstGeom prst="roundRect">
              <a:avLst/>
            </a:prstGeom>
            <a:ln/>
          </p:spPr>
          <p:style>
            <a:lnRef idx="1">
              <a:schemeClr val="accent6"/>
            </a:lnRef>
            <a:fillRef idx="2">
              <a:schemeClr val="accent6"/>
            </a:fillRef>
            <a:effectRef idx="1">
              <a:schemeClr val="accent6"/>
            </a:effectRef>
            <a:fontRef idx="minor">
              <a:schemeClr val="dk1"/>
            </a:fontRef>
          </p:style>
          <p:txBody>
            <a:bodyPr lIns="91440" tIns="45720" rIns="91440" bIns="45720" rtlCol="0" anchor="ctr"/>
            <a:lstStyle/>
            <a:p>
              <a:pPr algn="ctr"/>
              <a:r>
                <a:rPr lang="en-GB" sz="5400" dirty="0">
                  <a:solidFill>
                    <a:sysClr val="windowText" lastClr="000000"/>
                  </a:solidFill>
                  <a:ea typeface="Calibri"/>
                  <a:cs typeface="Calibri"/>
                </a:rPr>
                <a:t>Careers</a:t>
              </a:r>
            </a:p>
          </p:txBody>
        </p:sp>
        <p:pic>
          <p:nvPicPr>
            <p:cNvPr id="21" name="Picture 2">
              <a:extLst>
                <a:ext uri="{FF2B5EF4-FFF2-40B4-BE49-F238E27FC236}">
                  <a16:creationId xmlns:a16="http://schemas.microsoft.com/office/drawing/2014/main" id="{7B326D7A-D74D-2832-A868-5C036A165E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3789" y="183649"/>
              <a:ext cx="743024" cy="743024"/>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2">
              <a:extLst>
                <a:ext uri="{FF2B5EF4-FFF2-40B4-BE49-F238E27FC236}">
                  <a16:creationId xmlns:a16="http://schemas.microsoft.com/office/drawing/2014/main" id="{6DC19EEE-C832-EF9A-2504-F5FEADF690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35187" y="208876"/>
              <a:ext cx="743024" cy="743024"/>
            </a:xfrm>
            <a:prstGeom prst="rect">
              <a:avLst/>
            </a:prstGeom>
            <a:noFill/>
            <a:extLst>
              <a:ext uri="{909E8E84-426E-40DD-AFC4-6F175D3DCCD1}">
                <a14:hiddenFill xmlns:a14="http://schemas.microsoft.com/office/drawing/2010/main">
                  <a:solidFill>
                    <a:srgbClr val="FFFFFF"/>
                  </a:solidFill>
                </a14:hiddenFill>
              </a:ext>
            </a:extLst>
          </p:spPr>
        </p:pic>
      </p:grpSp>
      <p:sp>
        <p:nvSpPr>
          <p:cNvPr id="3" name="Rectangle: Rounded Corners 2">
            <a:extLst>
              <a:ext uri="{FF2B5EF4-FFF2-40B4-BE49-F238E27FC236}">
                <a16:creationId xmlns:a16="http://schemas.microsoft.com/office/drawing/2014/main" id="{30666E31-B903-7F66-7B2D-AA38F390604A}"/>
              </a:ext>
            </a:extLst>
          </p:cNvPr>
          <p:cNvSpPr/>
          <p:nvPr/>
        </p:nvSpPr>
        <p:spPr>
          <a:xfrm>
            <a:off x="590747" y="1349570"/>
            <a:ext cx="4192778" cy="4270341"/>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GB" b="1" u="sng" dirty="0"/>
              <a:t>Job of the Week</a:t>
            </a:r>
            <a:br>
              <a:rPr lang="en-GB" b="1" u="sng" dirty="0"/>
            </a:br>
            <a:r>
              <a:rPr lang="en-GB" b="1" dirty="0">
                <a:hlinkClick r:id="rId3"/>
              </a:rPr>
              <a:t>Graphic Designer</a:t>
            </a:r>
            <a:endParaRPr lang="en-GB" b="1" dirty="0"/>
          </a:p>
          <a:p>
            <a:pPr algn="ctr"/>
            <a:r>
              <a:rPr lang="en-GB" sz="1600" dirty="0"/>
              <a:t>Graphic designers use illustrative, sound, visual and multimedia techniques to convey a message for information, entertainment, advertising, promotion or publicity purposes, and create special visual effects and animations for computer games, film, interactive and other media.</a:t>
            </a:r>
          </a:p>
          <a:p>
            <a:pPr algn="ctr"/>
            <a:r>
              <a:rPr lang="en-GB" b="1" u="sng" dirty="0"/>
              <a:t>Labour Market Information (LMI)</a:t>
            </a:r>
          </a:p>
          <a:p>
            <a:pPr algn="ctr"/>
            <a:r>
              <a:rPr lang="en-GB" sz="1600" dirty="0"/>
              <a:t>Check out this link to see more information on becoming a graphic designer</a:t>
            </a:r>
          </a:p>
          <a:p>
            <a:pPr algn="ctr"/>
            <a:r>
              <a:rPr lang="en-GB" dirty="0">
                <a:hlinkClick r:id="rId4"/>
              </a:rPr>
              <a:t>Start (startprofile.com)</a:t>
            </a:r>
            <a:br>
              <a:rPr lang="en-GB" dirty="0"/>
            </a:br>
            <a:endParaRPr lang="en-GB" dirty="0"/>
          </a:p>
        </p:txBody>
      </p:sp>
      <p:sp>
        <p:nvSpPr>
          <p:cNvPr id="6" name="Rectangle: Rounded Corners 5">
            <a:extLst>
              <a:ext uri="{FF2B5EF4-FFF2-40B4-BE49-F238E27FC236}">
                <a16:creationId xmlns:a16="http://schemas.microsoft.com/office/drawing/2014/main" id="{99C7E9B6-CCF4-6C88-4CD2-26518BAFB000}"/>
              </a:ext>
            </a:extLst>
          </p:cNvPr>
          <p:cNvSpPr/>
          <p:nvPr/>
        </p:nvSpPr>
        <p:spPr>
          <a:xfrm>
            <a:off x="7527355" y="1330832"/>
            <a:ext cx="4192778" cy="4270341"/>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GB" b="1" u="sng" dirty="0"/>
              <a:t>Guess my Job??</a:t>
            </a:r>
          </a:p>
          <a:p>
            <a:pPr algn="ctr"/>
            <a:endParaRPr lang="en-GB" b="1" u="sng" dirty="0"/>
          </a:p>
          <a:p>
            <a:pPr algn="ctr"/>
            <a:r>
              <a:rPr lang="en-GB" dirty="0"/>
              <a:t>Watch the video on the following link and use their clues to try and work out what their job is..</a:t>
            </a:r>
          </a:p>
          <a:p>
            <a:pPr algn="ctr"/>
            <a:endParaRPr lang="en-GB" dirty="0"/>
          </a:p>
          <a:p>
            <a:pPr algn="ctr"/>
            <a:r>
              <a:rPr lang="en-GB" dirty="0">
                <a:hlinkClick r:id="rId5"/>
              </a:rPr>
              <a:t>GMJ17 - Louisa – YouTube</a:t>
            </a:r>
            <a:endParaRPr lang="en-GB" dirty="0"/>
          </a:p>
          <a:p>
            <a:pPr algn="ctr"/>
            <a:endParaRPr lang="en-GB" dirty="0"/>
          </a:p>
        </p:txBody>
      </p:sp>
      <p:sp>
        <p:nvSpPr>
          <p:cNvPr id="7" name="Rectangle: Rounded Corners 6">
            <a:extLst>
              <a:ext uri="{FF2B5EF4-FFF2-40B4-BE49-F238E27FC236}">
                <a16:creationId xmlns:a16="http://schemas.microsoft.com/office/drawing/2014/main" id="{22FF5440-1419-3534-93F0-789B1AC0F9BB}"/>
              </a:ext>
            </a:extLst>
          </p:cNvPr>
          <p:cNvSpPr/>
          <p:nvPr/>
        </p:nvSpPr>
        <p:spPr>
          <a:xfrm>
            <a:off x="590747" y="5762510"/>
            <a:ext cx="11010506" cy="927345"/>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GB" sz="1600" b="1" i="1" dirty="0"/>
              <a:t>Key Term: Salary</a:t>
            </a:r>
            <a:r>
              <a:rPr lang="en-GB" sz="1600" i="1" dirty="0"/>
              <a:t> is the amount of money that you earn per year. Normally, when you have a salary, you are guaranteed to earn this amount of money, the payments are split equally over 12 months of the year. If you are either paid hourly or work part time, you may not get a salary as your income would be based on the hours you work.</a:t>
            </a:r>
          </a:p>
        </p:txBody>
      </p:sp>
    </p:spTree>
    <p:extLst>
      <p:ext uri="{BB962C8B-B14F-4D97-AF65-F5344CB8AC3E}">
        <p14:creationId xmlns:p14="http://schemas.microsoft.com/office/powerpoint/2010/main" val="31027150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TotalTime>
  <Words>184</Words>
  <Application>Microsoft Office PowerPoint</Application>
  <PresentationFormat>Widescreen</PresentationFormat>
  <Paragraphs>13</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Aptos</vt:lpstr>
      <vt:lpstr>Aptos Display</vt:lpstr>
      <vt:lpstr>Arial</vt:lpstr>
      <vt:lpstr>Calibri</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 Stinson</dc:creator>
  <cp:lastModifiedBy>Helena Morgan</cp:lastModifiedBy>
  <cp:revision>2</cp:revision>
  <dcterms:created xsi:type="dcterms:W3CDTF">2024-05-16T06:49:57Z</dcterms:created>
  <dcterms:modified xsi:type="dcterms:W3CDTF">2024-05-23T14:32:36Z</dcterms:modified>
</cp:coreProperties>
</file>