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1" r:id="rId2"/>
    <p:sldId id="41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709E9-4394-C726-1C2F-D1C8808A0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40EABB-A60D-21E2-4AA8-27D8A32D27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6108BD-E068-4CCF-8D9B-C5A876C6B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2C33-29D3-48F3-985E-FB8813125AD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0DF59-92BC-8E9B-4941-3F5216ADC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33C1C-50DC-B3D4-47BC-2658EC0C0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D0F2-6A73-4A08-BD65-CDD33308F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750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5177A-812B-6745-17B4-9040C6B67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4EF9E-64A1-B364-2632-2EE6C7695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BB0B97-B370-9D0B-88BF-B9F8FFD78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2C33-29D3-48F3-985E-FB8813125AD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0D846-0143-BFB7-CF0C-FB6CE520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C3077-5F7E-F09D-54EB-888EA21E6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D0F2-6A73-4A08-BD65-CDD33308F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855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8CA6BF-6D43-19F1-DB83-783BA46CBC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27FC-DF39-5C54-CF1D-917921EF3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A0EB4-97B0-4AD1-CD70-1FAAA41E0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2C33-29D3-48F3-985E-FB8813125AD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74BFD-B578-F556-EE51-14117E5C1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AA6F4-5AD0-2158-DE88-06B0BC653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D0F2-6A73-4A08-BD65-CDD33308F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895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B1A55-D6B5-5E33-4385-D871BBC5E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485AA-AAC2-349C-CD52-48EC433D2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2B57A-46A2-7148-8801-C75102A20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2C33-29D3-48F3-985E-FB8813125AD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1C142-49CF-3BFF-EAD8-CF23FB768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AD131-5944-2DF8-A98A-D3F64E802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D0F2-6A73-4A08-BD65-CDD33308F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159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BF305-7299-3D25-555E-5ADEBB4A5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F86829-3869-DB83-A17D-B8A3E985F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D05AC-F523-7BA5-04F6-2F7505181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2C33-29D3-48F3-985E-FB8813125AD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B2E02-8A99-5A54-4D87-CFF2C6642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BC392-4AC9-23FC-2D36-19B89CE3A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D0F2-6A73-4A08-BD65-CDD33308F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18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BB480-EAEB-0E1A-2BD1-154E94D15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9862C-D416-A24D-71EC-415688102C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642C5D-0FDE-97B6-840B-B98E758DB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F613DF-87F4-9C1C-E3DB-9F30CEB2F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2C33-29D3-48F3-985E-FB8813125AD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A38608-DBF9-B03A-45A1-AD6149FCF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C34211-F050-A5A8-D376-D50EF3091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D0F2-6A73-4A08-BD65-CDD33308F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85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53029-C300-12D2-5E28-F391E5443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7FE9D9-3F42-2DAF-B47D-41B6F2215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C9A236-6F47-C0B3-8024-BDDE63343C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F5B135-AC72-BA14-7357-1F9B6A5A06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05A3D0-E987-CB07-4D46-E524ADE626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B25AE1-927A-290E-9F45-F5B387B2A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2C33-29D3-48F3-985E-FB8813125AD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3F38DB-5D06-068F-AE22-5B6838ACA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F8AB50-06FD-0DD8-2165-AEEF067DD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D0F2-6A73-4A08-BD65-CDD33308F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101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2F470-AF71-A922-870D-71346C2F9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338090-3BDD-8C9A-BE14-AD57C3A26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2C33-29D3-48F3-985E-FB8813125AD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DD8994-A1BD-0438-A458-86E0283D5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150107-ED16-9345-756C-C86ABA2B3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D0F2-6A73-4A08-BD65-CDD33308F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251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E97060-C995-80BF-ABDD-483813374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2C33-29D3-48F3-985E-FB8813125AD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656F8F-3035-5927-82F4-0F4CBB0F3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DFA93-C2D3-547A-4108-8996E3801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D0F2-6A73-4A08-BD65-CDD33308F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452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62E45-E370-1F84-1D50-0F69C1EE0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E3793-318A-075A-3A99-07DFA8DCC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01362B-FBDC-9134-7698-254F032F60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F9FEA-1B09-88BC-6626-FC4188F97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2C33-29D3-48F3-985E-FB8813125AD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DA48FB-1236-35CD-56AE-F69D54E61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1449FF-5D5B-32B4-7CBE-3F68B8C2F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D0F2-6A73-4A08-BD65-CDD33308F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933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92F45-BB7C-28BB-35A4-572052217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CBA044-03C8-5E73-128D-BD59E6130D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EE55E-927D-85F5-764B-88EE622BD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2CAE58-6CAC-5148-2675-02AAC7083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2C33-29D3-48F3-985E-FB8813125AD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AD592E-BD8A-D895-8A34-0B5F163E9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0B28EB-7B6E-4282-3CEA-8691DBC0A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DD0F2-6A73-4A08-BD65-CDD33308F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355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CC4189-3884-0792-83CD-F787A1B9E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5680CF-E530-4BBE-8833-30B483A8C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519D9-CF6B-8B5E-E090-5429F230FB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7F2C33-29D3-48F3-985E-FB8813125AD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98A4D-0355-4E30-F383-7781FDA488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F0B04-E6F5-DB3C-2850-FDD58D9C06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4DD0F2-6A73-4A08-BD65-CDD33308FB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681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1FFF44-729B-F8CB-2C4A-7C93CB4A4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25025257-C976-DB45-41EA-A071EBADF051}"/>
              </a:ext>
            </a:extLst>
          </p:cNvPr>
          <p:cNvGrpSpPr/>
          <p:nvPr/>
        </p:nvGrpSpPr>
        <p:grpSpPr>
          <a:xfrm>
            <a:off x="151261" y="2851528"/>
            <a:ext cx="11900361" cy="1970918"/>
            <a:chOff x="1642604" y="55814"/>
            <a:chExt cx="9634262" cy="1045633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36ECA32A-5D3A-B275-A92D-BB8080B59438}"/>
                </a:ext>
              </a:extLst>
            </p:cNvPr>
            <p:cNvSpPr/>
            <p:nvPr/>
          </p:nvSpPr>
          <p:spPr>
            <a:xfrm>
              <a:off x="1642604" y="55814"/>
              <a:ext cx="9634262" cy="1045633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GB" sz="7200" dirty="0">
                  <a:solidFill>
                    <a:sysClr val="windowText" lastClr="000000"/>
                  </a:solidFill>
                </a:rPr>
                <a:t>Friday</a:t>
              </a:r>
            </a:p>
          </p:txBody>
        </p:sp>
        <p:pic>
          <p:nvPicPr>
            <p:cNvPr id="21" name="Picture 2">
              <a:extLst>
                <a:ext uri="{FF2B5EF4-FFF2-40B4-BE49-F238E27FC236}">
                  <a16:creationId xmlns:a16="http://schemas.microsoft.com/office/drawing/2014/main" id="{7B326D7A-D74D-2832-A868-5C036A165E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3789" y="183649"/>
              <a:ext cx="988436" cy="743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>
              <a:extLst>
                <a:ext uri="{FF2B5EF4-FFF2-40B4-BE49-F238E27FC236}">
                  <a16:creationId xmlns:a16="http://schemas.microsoft.com/office/drawing/2014/main" id="{6DC19EEE-C832-EF9A-2504-F5FEADF690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0395" y="203101"/>
              <a:ext cx="957998" cy="743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48332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1FFF44-729B-F8CB-2C4A-7C93CB4A4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C7F6C4CC-C0B9-BC18-E393-7F66470E06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823" y="51089"/>
            <a:ext cx="6638767" cy="6638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25025257-C976-DB45-41EA-A071EBADF051}"/>
              </a:ext>
            </a:extLst>
          </p:cNvPr>
          <p:cNvGrpSpPr/>
          <p:nvPr/>
        </p:nvGrpSpPr>
        <p:grpSpPr>
          <a:xfrm>
            <a:off x="1642605" y="168144"/>
            <a:ext cx="8906790" cy="1045633"/>
            <a:chOff x="1642604" y="55814"/>
            <a:chExt cx="8906790" cy="1045633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36ECA32A-5D3A-B275-A92D-BB8080B59438}"/>
                </a:ext>
              </a:extLst>
            </p:cNvPr>
            <p:cNvSpPr/>
            <p:nvPr/>
          </p:nvSpPr>
          <p:spPr>
            <a:xfrm>
              <a:off x="1642604" y="55814"/>
              <a:ext cx="8906790" cy="1045633"/>
            </a:xfrm>
            <a:prstGeom prst="round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GB" sz="5400" dirty="0">
                  <a:solidFill>
                    <a:sysClr val="windowText" lastClr="000000"/>
                  </a:solidFill>
                  <a:ea typeface="Calibri"/>
                  <a:cs typeface="Calibri"/>
                </a:rPr>
                <a:t>Weekly Round Up</a:t>
              </a:r>
            </a:p>
          </p:txBody>
        </p:sp>
        <p:pic>
          <p:nvPicPr>
            <p:cNvPr id="21" name="Picture 2">
              <a:extLst>
                <a:ext uri="{FF2B5EF4-FFF2-40B4-BE49-F238E27FC236}">
                  <a16:creationId xmlns:a16="http://schemas.microsoft.com/office/drawing/2014/main" id="{7B326D7A-D74D-2832-A868-5C036A165E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3789" y="183649"/>
              <a:ext cx="743024" cy="74302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pic>
        <p:pic>
          <p:nvPicPr>
            <p:cNvPr id="24" name="Picture 2">
              <a:extLst>
                <a:ext uri="{FF2B5EF4-FFF2-40B4-BE49-F238E27FC236}">
                  <a16:creationId xmlns:a16="http://schemas.microsoft.com/office/drawing/2014/main" id="{6DC19EEE-C832-EF9A-2504-F5FEADF690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35187" y="208876"/>
              <a:ext cx="743024" cy="74302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pic>
      </p:grp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0666E31-B903-7F66-7B2D-AA38F390604A}"/>
              </a:ext>
            </a:extLst>
          </p:cNvPr>
          <p:cNvSpPr/>
          <p:nvPr/>
        </p:nvSpPr>
        <p:spPr>
          <a:xfrm>
            <a:off x="727434" y="1517715"/>
            <a:ext cx="4192778" cy="427034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n-GB" sz="1600" b="1" dirty="0"/>
              <a:t>What was the UNICEF article of focus this week? </a:t>
            </a:r>
            <a:br>
              <a:rPr lang="en-GB" sz="1600" b="1" dirty="0"/>
            </a:br>
            <a:r>
              <a:rPr lang="en-GB" sz="1600" b="1" dirty="0"/>
              <a:t>a) 12     b) 15   c) 17   d) 20</a:t>
            </a:r>
          </a:p>
          <a:p>
            <a:pPr marL="342900" indent="-342900" algn="ctr">
              <a:buAutoNum type="arabicPeriod"/>
            </a:pPr>
            <a:endParaRPr lang="en-GB" sz="1600" b="1" dirty="0"/>
          </a:p>
          <a:p>
            <a:pPr marL="342900" indent="-342900" algn="ctr">
              <a:buAutoNum type="arabicPeriod"/>
            </a:pPr>
            <a:r>
              <a:rPr lang="en-GB" sz="1600" b="1" dirty="0"/>
              <a:t> List as many of the awareness days from this week as you can (3)</a:t>
            </a:r>
          </a:p>
          <a:p>
            <a:pPr marL="342900" indent="-342900" algn="ctr">
              <a:buAutoNum type="arabicPeriod"/>
            </a:pPr>
            <a:endParaRPr lang="en-GB" sz="1600" b="1" dirty="0"/>
          </a:p>
          <a:p>
            <a:pPr marL="342900" indent="-342900" algn="ctr">
              <a:buAutoNum type="arabicPeriod"/>
            </a:pPr>
            <a:r>
              <a:rPr lang="en-GB" sz="1600" b="1" dirty="0"/>
              <a:t>What is the starting salary for the ‘Guess My Job?</a:t>
            </a:r>
            <a:br>
              <a:rPr lang="en-GB" sz="1600" b="1" dirty="0"/>
            </a:br>
            <a:r>
              <a:rPr lang="en-GB" sz="1600" b="1" dirty="0"/>
              <a:t>a) £24,000   b) £48,000   c) £35,000</a:t>
            </a:r>
            <a:br>
              <a:rPr lang="en-GB" sz="1600" b="1" dirty="0"/>
            </a:br>
            <a:endParaRPr lang="en-GB" sz="1600" b="1" dirty="0"/>
          </a:p>
          <a:p>
            <a:pPr marL="342900" indent="-342900" algn="ctr">
              <a:buAutoNum type="arabicPeriod"/>
            </a:pPr>
            <a:r>
              <a:rPr lang="en-GB" sz="1600" b="1" dirty="0"/>
              <a:t>What is the ‘Guess My Job’?</a:t>
            </a:r>
          </a:p>
          <a:p>
            <a:pPr marL="342900" indent="-342900" algn="ctr">
              <a:buAutoNum type="arabicPeriod"/>
            </a:pPr>
            <a:endParaRPr lang="en-GB" sz="1600" b="1" dirty="0"/>
          </a:p>
          <a:p>
            <a:pPr marL="342900" indent="-342900" algn="ctr">
              <a:buAutoNum type="arabicPeriod"/>
            </a:pPr>
            <a:r>
              <a:rPr lang="en-GB" sz="1600" b="1" dirty="0"/>
              <a:t>Explain what is meant by the word ‘employer’</a:t>
            </a:r>
            <a:endParaRPr lang="en-GB" sz="1600" dirty="0"/>
          </a:p>
          <a:p>
            <a:pPr marL="342900" indent="-342900" algn="ctr">
              <a:buAutoNum type="arabicPeriod"/>
            </a:pPr>
            <a:endParaRPr lang="en-GB" sz="16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9C7E9B6-CCF4-6C88-4CD2-26518BAFB000}"/>
              </a:ext>
            </a:extLst>
          </p:cNvPr>
          <p:cNvSpPr/>
          <p:nvPr/>
        </p:nvSpPr>
        <p:spPr>
          <a:xfrm>
            <a:off x="7271788" y="1517716"/>
            <a:ext cx="4192778" cy="427034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 i="1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b="1" dirty="0"/>
              <a:t>5</a:t>
            </a:r>
            <a:r>
              <a:rPr lang="en-GB" dirty="0"/>
              <a:t>. </a:t>
            </a:r>
            <a:r>
              <a:rPr lang="en-GB" b="1" dirty="0"/>
              <a:t>Name as many of the 7 benefits of a vegetarian diet.</a:t>
            </a:r>
          </a:p>
          <a:p>
            <a:pPr algn="ctr"/>
            <a:endParaRPr lang="en-GB" b="1" dirty="0"/>
          </a:p>
          <a:p>
            <a:pPr algn="ctr"/>
            <a:r>
              <a:rPr lang="en-GB" b="1" dirty="0"/>
              <a:t>6. What is the ‘Job of the Week’?</a:t>
            </a:r>
          </a:p>
          <a:p>
            <a:pPr algn="ctr"/>
            <a:endParaRPr lang="en-GB" dirty="0"/>
          </a:p>
          <a:p>
            <a:pPr algn="ctr"/>
            <a:r>
              <a:rPr lang="en-GB" b="1" dirty="0"/>
              <a:t>7. What is the weekly pay for the ‘Job of the Week’?</a:t>
            </a:r>
          </a:p>
          <a:p>
            <a:pPr algn="ctr"/>
            <a:endParaRPr lang="en-GB" b="1" dirty="0"/>
          </a:p>
          <a:p>
            <a:pPr algn="ctr"/>
            <a:r>
              <a:rPr lang="en-GB" b="1" dirty="0"/>
              <a:t>8. What percentage of the ‘Job of the Week’ were due to retire?</a:t>
            </a:r>
          </a:p>
          <a:p>
            <a:r>
              <a:rPr lang="en-GB" b="1" dirty="0"/>
              <a:t>     a) 23%           b) 40%        c) 32%					</a:t>
            </a:r>
          </a:p>
          <a:p>
            <a:pPr marL="342900" indent="-342900" algn="ctr">
              <a:buAutoNum type="arabicPeriod" startAt="7"/>
            </a:pPr>
            <a:endParaRPr lang="en-GB" b="1" dirty="0"/>
          </a:p>
          <a:p>
            <a:pPr algn="ctr"/>
            <a:endParaRPr lang="en-GB" b="1" dirty="0"/>
          </a:p>
          <a:p>
            <a:pPr algn="ctr"/>
            <a:endParaRPr lang="en-GB" b="1" dirty="0"/>
          </a:p>
          <a:p>
            <a:pPr algn="ctr"/>
            <a:endParaRPr lang="en-GB" sz="1600" dirty="0"/>
          </a:p>
          <a:p>
            <a:pPr algn="ctr"/>
            <a:endParaRPr lang="en-GB" sz="1600" i="1" dirty="0"/>
          </a:p>
          <a:p>
            <a:pPr algn="ctr"/>
            <a:endParaRPr lang="en-GB" sz="1600" i="1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2FF5440-1419-3534-93F0-789B1AC0F9BB}"/>
              </a:ext>
            </a:extLst>
          </p:cNvPr>
          <p:cNvSpPr/>
          <p:nvPr/>
        </p:nvSpPr>
        <p:spPr>
          <a:xfrm>
            <a:off x="590747" y="5923850"/>
            <a:ext cx="11010506" cy="76600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/>
              <a:t>How did you get on? Send your answers to Matt and the base group with the most correct answers win a WOW moment each!</a:t>
            </a:r>
          </a:p>
        </p:txBody>
      </p:sp>
    </p:spTree>
    <p:extLst>
      <p:ext uri="{BB962C8B-B14F-4D97-AF65-F5344CB8AC3E}">
        <p14:creationId xmlns:p14="http://schemas.microsoft.com/office/powerpoint/2010/main" val="2520353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Stinson</dc:creator>
  <cp:lastModifiedBy>Matthew Stinson</cp:lastModifiedBy>
  <cp:revision>1</cp:revision>
  <dcterms:created xsi:type="dcterms:W3CDTF">2024-05-24T06:50:04Z</dcterms:created>
  <dcterms:modified xsi:type="dcterms:W3CDTF">2024-05-24T06:50:25Z</dcterms:modified>
</cp:coreProperties>
</file>